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9264" autoAdjust="0"/>
  </p:normalViewPr>
  <p:slideViewPr>
    <p:cSldViewPr snapToGrid="0">
      <p:cViewPr varScale="1">
        <p:scale>
          <a:sx n="149" d="100"/>
          <a:sy n="149" d="100"/>
        </p:scale>
        <p:origin x="544" y="1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18/04/2024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4/18/24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  <p:pic>
        <p:nvPicPr>
          <p:cNvPr id="10" name="Picture 9" descr="A graph showing a test&#10;&#10;Description automatically generated with medium confidence">
            <a:extLst>
              <a:ext uri="{FF2B5EF4-FFF2-40B4-BE49-F238E27FC236}">
                <a16:creationId xmlns:a16="http://schemas.microsoft.com/office/drawing/2014/main" id="{1B63EDFD-09B2-D674-F489-754814611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714" y="3608688"/>
            <a:ext cx="7772400" cy="266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14488</TotalTime>
  <Words>395</Words>
  <Application>Microsoft Macintosh PowerPoint</Application>
  <PresentationFormat>Widescreen</PresentationFormat>
  <Paragraphs>84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211</cp:revision>
  <cp:lastPrinted>2021-11-10T08:59:56Z</cp:lastPrinted>
  <dcterms:created xsi:type="dcterms:W3CDTF">2021-11-04T07:06:17Z</dcterms:created>
  <dcterms:modified xsi:type="dcterms:W3CDTF">2024-04-18T21:26:26Z</dcterms:modified>
</cp:coreProperties>
</file>